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3"/>
  </p:notesMasterIdLst>
  <p:sldIdLst>
    <p:sldId id="256" r:id="rId2"/>
    <p:sldId id="257" r:id="rId3"/>
    <p:sldId id="267" r:id="rId4"/>
    <p:sldId id="258" r:id="rId5"/>
    <p:sldId id="259" r:id="rId6"/>
    <p:sldId id="268" r:id="rId7"/>
    <p:sldId id="269" r:id="rId8"/>
    <p:sldId id="271" r:id="rId9"/>
    <p:sldId id="272" r:id="rId10"/>
    <p:sldId id="260" r:id="rId11"/>
    <p:sldId id="261" r:id="rId12"/>
    <p:sldId id="275" r:id="rId13"/>
    <p:sldId id="273" r:id="rId14"/>
    <p:sldId id="274" r:id="rId15"/>
    <p:sldId id="263" r:id="rId16"/>
    <p:sldId id="262" r:id="rId17"/>
    <p:sldId id="264" r:id="rId18"/>
    <p:sldId id="266" r:id="rId19"/>
    <p:sldId id="270" r:id="rId20"/>
    <p:sldId id="265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024DE-5404-434D-B554-20B46C391498}" type="datetimeFigureOut">
              <a:rPr lang="pl-PL"/>
              <a:t>2015-04-09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C477B-25DB-402C-A97B-2E499E75D3D8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73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54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69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04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265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174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962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395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215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911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9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35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679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33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01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11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48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93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09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77B-25DB-402C-A97B-2E499E75D3D8}" type="slidenum">
              <a:rPr lang="pl-PL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55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30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60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20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983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92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51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80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4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66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67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59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74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40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40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56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8AA868-8872-43E4-8C98-D34DABD1FD38}" type="datetimeFigureOut">
              <a:rPr lang="pl-PL" smtClean="0"/>
              <a:t>2015-04-09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653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1300" y="-8709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l-PL" sz="4800" b="1"/>
              <a:t>"moja szkoła"</a:t>
            </a:r>
          </a:p>
        </p:txBody>
      </p:sp>
      <p:pic>
        <p:nvPicPr>
          <p:cNvPr id="4" name="Symbol zastępczy zawartości 3" descr="9db1_ko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8241" y="2062581"/>
            <a:ext cx="7880539" cy="4337050"/>
          </a:xfrm>
        </p:spPr>
      </p:pic>
      <p:sp>
        <p:nvSpPr>
          <p:cNvPr id="7" name="Ramka 6"/>
          <p:cNvSpPr/>
          <p:nvPr/>
        </p:nvSpPr>
        <p:spPr>
          <a:xfrm>
            <a:off x="1312653" y="1398023"/>
            <a:ext cx="9055100" cy="5387975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9603" y="322576"/>
            <a:ext cx="4257827" cy="1455738"/>
          </a:xfrm>
        </p:spPr>
        <p:txBody>
          <a:bodyPr/>
          <a:lstStyle/>
          <a:p>
            <a:r>
              <a:rPr lang="pl-PL" sz="4000"/>
              <a:t>DYŻURKA SZKOLNA</a:t>
            </a:r>
          </a:p>
        </p:txBody>
      </p:sp>
      <p:pic>
        <p:nvPicPr>
          <p:cNvPr id="4" name="Symbol zastępczy zawartości 3" descr="_DSC81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3288" y="1641773"/>
            <a:ext cx="7178675" cy="4635202"/>
          </a:xfrm>
        </p:spPr>
      </p:pic>
    </p:spTree>
    <p:extLst>
      <p:ext uri="{BB962C8B-B14F-4D97-AF65-F5344CB8AC3E}">
        <p14:creationId xmlns:p14="http://schemas.microsoft.com/office/powerpoint/2010/main" val="372089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976" y="209216"/>
            <a:ext cx="7055877" cy="1455738"/>
          </a:xfrm>
        </p:spPr>
        <p:txBody>
          <a:bodyPr/>
          <a:lstStyle/>
          <a:p>
            <a:r>
              <a:rPr lang="pl-PL" sz="4000"/>
              <a:t>moje ulubione sale lekcyjne: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06715" y="1653603"/>
            <a:ext cx="4545080" cy="576262"/>
          </a:xfrm>
        </p:spPr>
        <p:txBody>
          <a:bodyPr/>
          <a:lstStyle/>
          <a:p>
            <a:r>
              <a:rPr lang="pl-PL"/>
              <a:t>sala komputerowa</a:t>
            </a:r>
          </a:p>
        </p:txBody>
      </p:sp>
      <p:pic>
        <p:nvPicPr>
          <p:cNvPr id="7" name="Symbol zastępczy zawartości 6" descr="_DSC81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513" y="2409825"/>
            <a:ext cx="5074846" cy="357822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7205378" y="1667788"/>
            <a:ext cx="4722813" cy="576262"/>
          </a:xfrm>
        </p:spPr>
        <p:txBody>
          <a:bodyPr/>
          <a:lstStyle/>
          <a:p>
            <a:r>
              <a:rPr lang="pl-PL"/>
              <a:t>sala jęz.angielskiego</a:t>
            </a:r>
          </a:p>
        </p:txBody>
      </p:sp>
      <p:pic>
        <p:nvPicPr>
          <p:cNvPr id="8" name="Symbol zastępczy zawartości 7" descr="4-_ROB8135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02158" y="2378075"/>
            <a:ext cx="5161192" cy="3595688"/>
          </a:xfrm>
        </p:spPr>
      </p:pic>
    </p:spTree>
    <p:extLst>
      <p:ext uri="{BB962C8B-B14F-4D97-AF65-F5344CB8AC3E}">
        <p14:creationId xmlns:p14="http://schemas.microsoft.com/office/powerpoint/2010/main" val="415930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739" y="255462"/>
            <a:ext cx="10499843" cy="1455738"/>
          </a:xfrm>
        </p:spPr>
        <p:txBody>
          <a:bodyPr>
            <a:normAutofit/>
          </a:bodyPr>
          <a:lstStyle/>
          <a:p>
            <a:r>
              <a:rPr lang="pl-PL" sz="4000"/>
              <a:t>to moja pani od zaj.komputerowych:MAŁGORZATA SKRZYPEK</a:t>
            </a:r>
          </a:p>
        </p:txBody>
      </p:sp>
      <p:pic>
        <p:nvPicPr>
          <p:cNvPr id="5" name="Symbol zastępczy zawartości 4" descr="_DSC81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3088" y="2142158"/>
            <a:ext cx="5697537" cy="4236417"/>
          </a:xfrm>
        </p:spPr>
      </p:pic>
      <p:pic>
        <p:nvPicPr>
          <p:cNvPr id="6" name="Symbol zastępczy zawartości 5" descr="skrzypek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00560" y="2851537"/>
            <a:ext cx="2584450" cy="3503892"/>
          </a:xfrm>
        </p:spPr>
      </p:pic>
      <p:sp>
        <p:nvSpPr>
          <p:cNvPr id="7" name="Strzałka w dół 6"/>
          <p:cNvSpPr/>
          <p:nvPr/>
        </p:nvSpPr>
        <p:spPr>
          <a:xfrm>
            <a:off x="8192187" y="1706960"/>
            <a:ext cx="740904" cy="1069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89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67305" y="218173"/>
            <a:ext cx="4410313" cy="1455738"/>
          </a:xfrm>
        </p:spPr>
        <p:txBody>
          <a:bodyPr/>
          <a:lstStyle/>
          <a:p>
            <a:r>
              <a:rPr lang="pl-PL"/>
              <a:t>sale matematyczne</a:t>
            </a:r>
          </a:p>
        </p:txBody>
      </p:sp>
      <p:pic>
        <p:nvPicPr>
          <p:cNvPr id="5" name="Symbol zastępczy zawartości 4" descr="_DSC811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5475" y="1671638"/>
            <a:ext cx="5074847" cy="4346575"/>
          </a:xfrm>
        </p:spPr>
      </p:pic>
      <p:pic>
        <p:nvPicPr>
          <p:cNvPr id="6" name="Symbol zastępczy zawartości 5" descr="_DSC811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10240" y="1690084"/>
            <a:ext cx="5164205" cy="4364037"/>
          </a:xfrm>
        </p:spPr>
      </p:pic>
      <p:sp>
        <p:nvSpPr>
          <p:cNvPr id="8" name="Plus 7"/>
          <p:cNvSpPr/>
          <p:nvPr/>
        </p:nvSpPr>
        <p:spPr>
          <a:xfrm>
            <a:off x="5596866" y="3310866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2351297" y="574937"/>
            <a:ext cx="914400" cy="914400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Dzielenie 9"/>
          <p:cNvSpPr/>
          <p:nvPr/>
        </p:nvSpPr>
        <p:spPr>
          <a:xfrm>
            <a:off x="8769859" y="517599"/>
            <a:ext cx="914400" cy="914400"/>
          </a:xfrm>
          <a:prstGeom prst="mathDivid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nożenie 10"/>
          <p:cNvSpPr/>
          <p:nvPr/>
        </p:nvSpPr>
        <p:spPr>
          <a:xfrm>
            <a:off x="-33659" y="5840042"/>
            <a:ext cx="914400" cy="914400"/>
          </a:xfrm>
          <a:prstGeom prst="mathMultipl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ówna się 11"/>
          <p:cNvSpPr/>
          <p:nvPr/>
        </p:nvSpPr>
        <p:spPr>
          <a:xfrm>
            <a:off x="11251054" y="5881867"/>
            <a:ext cx="914400" cy="914400"/>
          </a:xfrm>
          <a:prstGeom prst="mathEqua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1092215" y="129755"/>
            <a:ext cx="930769" cy="8646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rójkąt równoramienny 13"/>
          <p:cNvSpPr/>
          <p:nvPr/>
        </p:nvSpPr>
        <p:spPr>
          <a:xfrm>
            <a:off x="217532" y="108945"/>
            <a:ext cx="1060704" cy="9144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uszka 14"/>
          <p:cNvSpPr/>
          <p:nvPr/>
        </p:nvSpPr>
        <p:spPr>
          <a:xfrm>
            <a:off x="4763" y="3343275"/>
            <a:ext cx="733971" cy="105252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ześcian 15"/>
          <p:cNvSpPr/>
          <p:nvPr/>
        </p:nvSpPr>
        <p:spPr>
          <a:xfrm>
            <a:off x="11429454" y="3236913"/>
            <a:ext cx="724446" cy="723383"/>
          </a:xfrm>
          <a:prstGeom prst="cub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0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80248" y="259845"/>
            <a:ext cx="4281955" cy="1455738"/>
          </a:xfrm>
        </p:spPr>
        <p:txBody>
          <a:bodyPr/>
          <a:lstStyle/>
          <a:p>
            <a:r>
              <a:rPr lang="pl-PL" sz="4000"/>
              <a:t>sala historyczna</a:t>
            </a:r>
          </a:p>
        </p:txBody>
      </p:sp>
      <p:pic>
        <p:nvPicPr>
          <p:cNvPr id="4" name="Symbol zastępczy zawartości 3" descr="_DSC81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3438" y="1684338"/>
            <a:ext cx="7881937" cy="4254983"/>
          </a:xfrm>
        </p:spPr>
      </p:pic>
    </p:spTree>
    <p:extLst>
      <p:ext uri="{BB962C8B-B14F-4D97-AF65-F5344CB8AC3E}">
        <p14:creationId xmlns:p14="http://schemas.microsoft.com/office/powerpoint/2010/main" val="334800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20214" y="232551"/>
            <a:ext cx="5052105" cy="1455738"/>
          </a:xfrm>
        </p:spPr>
        <p:txBody>
          <a:bodyPr>
            <a:normAutofit/>
          </a:bodyPr>
          <a:lstStyle/>
          <a:p>
            <a:r>
              <a:rPr lang="pl-PL" sz="4000"/>
              <a:t>BIBLIOTEKA SZKOLNA</a:t>
            </a:r>
          </a:p>
        </p:txBody>
      </p:sp>
      <p:pic>
        <p:nvPicPr>
          <p:cNvPr id="4" name="Symbol zastępczy zawartości 3" descr="_DSC81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1225" y="1738313"/>
            <a:ext cx="7881938" cy="4436671"/>
          </a:xfrm>
        </p:spPr>
      </p:pic>
    </p:spTree>
    <p:extLst>
      <p:ext uri="{BB962C8B-B14F-4D97-AF65-F5344CB8AC3E}">
        <p14:creationId xmlns:p14="http://schemas.microsoft.com/office/powerpoint/2010/main" val="94455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14245" y="234012"/>
            <a:ext cx="4025238" cy="1455738"/>
          </a:xfrm>
        </p:spPr>
        <p:txBody>
          <a:bodyPr>
            <a:normAutofit/>
          </a:bodyPr>
          <a:lstStyle/>
          <a:p>
            <a:r>
              <a:rPr lang="pl-PL" sz="4000"/>
              <a:t>sKLEPIK SZKOLNY</a:t>
            </a:r>
          </a:p>
        </p:txBody>
      </p:sp>
      <p:pic>
        <p:nvPicPr>
          <p:cNvPr id="4" name="Symbol zastępczy zawartości 3" descr="_DSC81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0888" y="1473336"/>
            <a:ext cx="7918450" cy="4567102"/>
          </a:xfrm>
        </p:spPr>
      </p:pic>
    </p:spTree>
    <p:extLst>
      <p:ext uri="{BB962C8B-B14F-4D97-AF65-F5344CB8AC3E}">
        <p14:creationId xmlns:p14="http://schemas.microsoft.com/office/powerpoint/2010/main" val="27187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80003" y="158165"/>
            <a:ext cx="4428650" cy="1455738"/>
          </a:xfrm>
        </p:spPr>
        <p:txBody>
          <a:bodyPr/>
          <a:lstStyle/>
          <a:p>
            <a:r>
              <a:rPr lang="pl-PL" sz="4000"/>
              <a:t>ŚWIETLICA SZKOLNA</a:t>
            </a:r>
          </a:p>
        </p:txBody>
      </p:sp>
      <p:pic>
        <p:nvPicPr>
          <p:cNvPr id="4" name="Symbol zastępczy zawartości 3" descr="_DSC808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5944" y="1546311"/>
            <a:ext cx="8375650" cy="4713593"/>
          </a:xfrm>
        </p:spPr>
      </p:pic>
      <p:sp>
        <p:nvSpPr>
          <p:cNvPr id="3" name="Uśmiechnięta buźka 2"/>
          <p:cNvSpPr/>
          <p:nvPr/>
        </p:nvSpPr>
        <p:spPr>
          <a:xfrm>
            <a:off x="1052588" y="746949"/>
            <a:ext cx="1373787" cy="1554261"/>
          </a:xfrm>
          <a:prstGeom prst="smileyFace">
            <a:avLst/>
          </a:prstGeom>
          <a:solidFill>
            <a:schemeClr val="accent5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Uśmiechnięta buźka 4"/>
          <p:cNvSpPr/>
          <p:nvPr/>
        </p:nvSpPr>
        <p:spPr>
          <a:xfrm>
            <a:off x="9581251" y="4797821"/>
            <a:ext cx="1521941" cy="176855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25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39548" y="230052"/>
            <a:ext cx="4758714" cy="1455738"/>
          </a:xfrm>
        </p:spPr>
        <p:txBody>
          <a:bodyPr/>
          <a:lstStyle/>
          <a:p>
            <a:r>
              <a:rPr lang="pl-PL" sz="4000"/>
              <a:t>STOŁÓWKA SZKOLNA</a:t>
            </a:r>
          </a:p>
        </p:txBody>
      </p:sp>
      <p:pic>
        <p:nvPicPr>
          <p:cNvPr id="5" name="Symbol zastępczy zawartości 4" descr="_DSC808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54088" y="1639888"/>
            <a:ext cx="4432945" cy="4071937"/>
          </a:xfrm>
        </p:spPr>
      </p:pic>
      <p:pic>
        <p:nvPicPr>
          <p:cNvPr id="6" name="Symbol zastępczy zawartości 5" descr="_DSC808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23976" y="1602359"/>
            <a:ext cx="4687404" cy="4068763"/>
          </a:xfrm>
        </p:spPr>
      </p:pic>
    </p:spTree>
    <p:extLst>
      <p:ext uri="{BB962C8B-B14F-4D97-AF65-F5344CB8AC3E}">
        <p14:creationId xmlns:p14="http://schemas.microsoft.com/office/powerpoint/2010/main" val="214465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14178" y="197338"/>
            <a:ext cx="4905409" cy="1455738"/>
          </a:xfrm>
        </p:spPr>
        <p:txBody>
          <a:bodyPr/>
          <a:lstStyle/>
          <a:p>
            <a:r>
              <a:rPr lang="pl-PL" sz="4000"/>
              <a:t>plac zabaw szkolny</a:t>
            </a:r>
          </a:p>
        </p:txBody>
      </p:sp>
      <p:pic>
        <p:nvPicPr>
          <p:cNvPr id="5" name="Symbol zastępczy zawartości 4" descr="06-_ROB725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6159" y="1635125"/>
            <a:ext cx="5115179" cy="4570413"/>
          </a:xfrm>
        </p:spPr>
      </p:pic>
      <p:pic>
        <p:nvPicPr>
          <p:cNvPr id="6" name="Symbol zastępczy zawartości 5" descr="05-_ROB725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26052" y="1636535"/>
            <a:ext cx="5243537" cy="4568825"/>
          </a:xfrm>
        </p:spPr>
      </p:pic>
      <p:sp>
        <p:nvSpPr>
          <p:cNvPr id="3" name="Słoneczko 2"/>
          <p:cNvSpPr/>
          <p:nvPr/>
        </p:nvSpPr>
        <p:spPr>
          <a:xfrm>
            <a:off x="575921" y="124974"/>
            <a:ext cx="1986494" cy="2054563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Chmurka 3"/>
          <p:cNvSpPr/>
          <p:nvPr/>
        </p:nvSpPr>
        <p:spPr>
          <a:xfrm>
            <a:off x="9666288" y="403225"/>
            <a:ext cx="1800149" cy="1850252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92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50717" y="345071"/>
            <a:ext cx="6390698" cy="1468438"/>
          </a:xfrm>
        </p:spPr>
        <p:txBody>
          <a:bodyPr/>
          <a:lstStyle/>
          <a:p>
            <a:r>
              <a:rPr lang="pl-PL" sz="4800"/>
              <a:t>"Nazwa i adres szkoły" 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390000" y="2353942"/>
            <a:ext cx="7720013" cy="4092096"/>
          </a:xfrm>
        </p:spPr>
        <p:txBody>
          <a:bodyPr>
            <a:normAutofit/>
          </a:bodyPr>
          <a:lstStyle/>
          <a:p>
            <a:r>
              <a:rPr lang="pl-PL" sz="4000"/>
              <a:t>SZKOŁA PODSTAWOWA Nr 82</a:t>
            </a:r>
          </a:p>
          <a:p>
            <a:r>
              <a:rPr lang="pl-PL" sz="4000"/>
              <a:t>im. ŚW. JADWIGI KRÓLOWEJ POLSKI</a:t>
            </a:r>
          </a:p>
          <a:p>
            <a:r>
              <a:rPr lang="pl-PL" sz="4000"/>
              <a:t>31-814 Kraków, oś. Kalinowe 17</a:t>
            </a:r>
          </a:p>
        </p:txBody>
      </p:sp>
      <p:sp>
        <p:nvSpPr>
          <p:cNvPr id="4" name="Gwiazda 5-ramienna 3"/>
          <p:cNvSpPr/>
          <p:nvPr/>
        </p:nvSpPr>
        <p:spPr>
          <a:xfrm>
            <a:off x="625737" y="546354"/>
            <a:ext cx="1647875" cy="1501180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5-ramienna 4"/>
          <p:cNvSpPr/>
          <p:nvPr/>
        </p:nvSpPr>
        <p:spPr>
          <a:xfrm>
            <a:off x="9805373" y="4330521"/>
            <a:ext cx="1683233" cy="1848817"/>
          </a:xfrm>
          <a:prstGeom prst="star5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40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92413" y="266726"/>
            <a:ext cx="3658500" cy="1455738"/>
          </a:xfrm>
        </p:spPr>
        <p:txBody>
          <a:bodyPr/>
          <a:lstStyle/>
          <a:p>
            <a:r>
              <a:rPr lang="pl-PL"/>
              <a:t>bOISKO SZKOLNE</a:t>
            </a:r>
          </a:p>
        </p:txBody>
      </p:sp>
      <p:pic>
        <p:nvPicPr>
          <p:cNvPr id="5" name="Symbol zastępczy zawartości 4" descr="_DSC823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9013" y="1716088"/>
            <a:ext cx="4911725" cy="4253234"/>
          </a:xfrm>
        </p:spPr>
      </p:pic>
      <p:pic>
        <p:nvPicPr>
          <p:cNvPr id="6" name="Symbol zastępczy zawartości 5" descr="DSC0978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08763" y="1717675"/>
            <a:ext cx="4673532" cy="4311650"/>
          </a:xfrm>
        </p:spPr>
      </p:pic>
    </p:spTree>
    <p:extLst>
      <p:ext uri="{BB962C8B-B14F-4D97-AF65-F5344CB8AC3E}">
        <p14:creationId xmlns:p14="http://schemas.microsoft.com/office/powerpoint/2010/main" val="4216763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1785" y="3819817"/>
            <a:ext cx="10131427" cy="1468800"/>
          </a:xfrm>
        </p:spPr>
        <p:txBody>
          <a:bodyPr/>
          <a:lstStyle/>
          <a:p>
            <a:r>
              <a:rPr lang="pl-PL"/>
              <a:t>AUTOR: PATRYK MARS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60203" y="5392370"/>
            <a:ext cx="7454238" cy="860425"/>
          </a:xfrm>
        </p:spPr>
        <p:txBody>
          <a:bodyPr>
            <a:normAutofit/>
          </a:bodyPr>
          <a:lstStyle/>
          <a:p>
            <a:r>
              <a:rPr lang="pl-PL" sz="4000"/>
              <a:t>ŹRÓDŁO: GOOGLE, SP.82 KRAKÓW</a:t>
            </a:r>
          </a:p>
        </p:txBody>
      </p:sp>
      <p:sp>
        <p:nvSpPr>
          <p:cNvPr id="4" name="Wybuch 1 3"/>
          <p:cNvSpPr/>
          <p:nvPr/>
        </p:nvSpPr>
        <p:spPr>
          <a:xfrm>
            <a:off x="1214594" y="2631071"/>
            <a:ext cx="3334489" cy="3059647"/>
          </a:xfrm>
          <a:prstGeom prst="irregularSeal1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Uśmiechnięta buźka 4"/>
          <p:cNvSpPr/>
          <p:nvPr/>
        </p:nvSpPr>
        <p:spPr>
          <a:xfrm>
            <a:off x="2872372" y="1228125"/>
            <a:ext cx="2436702" cy="2584272"/>
          </a:xfrm>
          <a:prstGeom prst="smileyFac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07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8163" y="146050"/>
            <a:ext cx="5913327" cy="1455738"/>
          </a:xfrm>
        </p:spPr>
        <p:txBody>
          <a:bodyPr/>
          <a:lstStyle/>
          <a:p>
            <a:r>
              <a:rPr lang="pl-PL" sz="4000"/>
              <a:t>PATRONKA NASZEJ SZKOŁY:</a:t>
            </a:r>
            <a:br>
              <a:rPr lang="pl-PL" sz="4000"/>
            </a:br>
            <a:r>
              <a:rPr lang="pl-PL" sz="4000"/>
              <a:t>           ŚW.JADWIGA</a:t>
            </a:r>
          </a:p>
        </p:txBody>
      </p:sp>
      <p:pic>
        <p:nvPicPr>
          <p:cNvPr id="4" name="Symbol zastępczy zawartości 3" descr="jadwig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1588" y="1549400"/>
            <a:ext cx="4108450" cy="4968484"/>
          </a:xfrm>
        </p:spPr>
      </p:pic>
    </p:spTree>
    <p:extLst>
      <p:ext uri="{BB962C8B-B14F-4D97-AF65-F5344CB8AC3E}">
        <p14:creationId xmlns:p14="http://schemas.microsoft.com/office/powerpoint/2010/main" val="363289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2186" y="1054480"/>
            <a:ext cx="4540220" cy="1371600"/>
          </a:xfrm>
        </p:spPr>
        <p:txBody>
          <a:bodyPr/>
          <a:lstStyle/>
          <a:p>
            <a:r>
              <a:rPr lang="pl-PL" sz="4000"/>
              <a:t>dyrektor szkoły</a:t>
            </a:r>
            <a:endParaRPr lang="pl-PL"/>
          </a:p>
        </p:txBody>
      </p:sp>
      <p:pic>
        <p:nvPicPr>
          <p:cNvPr id="5" name="Symbol zastępczy obrazu 4" descr="tomaszewsk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9" r="599"/>
          <a:stretch>
            <a:fillRect/>
          </a:stretch>
        </p:blipFill>
        <p:spPr>
          <a:xfrm>
            <a:off x="7681411" y="725314"/>
            <a:ext cx="3166516" cy="498157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0575" y="3011488"/>
            <a:ext cx="6213475" cy="2009273"/>
          </a:xfrm>
        </p:spPr>
        <p:txBody>
          <a:bodyPr/>
          <a:lstStyle/>
          <a:p>
            <a:r>
              <a:rPr lang="pl-PL" sz="4800"/>
              <a:t>mgr Beata Tomaszewska</a:t>
            </a:r>
          </a:p>
        </p:txBody>
      </p:sp>
    </p:spTree>
    <p:extLst>
      <p:ext uri="{BB962C8B-B14F-4D97-AF65-F5344CB8AC3E}">
        <p14:creationId xmlns:p14="http://schemas.microsoft.com/office/powerpoint/2010/main" val="410954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3884" y="1218547"/>
            <a:ext cx="5901756" cy="1371600"/>
          </a:xfrm>
        </p:spPr>
        <p:txBody>
          <a:bodyPr>
            <a:normAutofit/>
          </a:bodyPr>
          <a:lstStyle/>
          <a:p>
            <a:r>
              <a:rPr lang="pl-PL" sz="4000"/>
              <a:t>ZASTĘPCA DYREKTORA</a:t>
            </a:r>
            <a:br>
              <a:rPr lang="pl-PL" sz="4000"/>
            </a:br>
            <a:r>
              <a:rPr lang="pl-PL" sz="4000"/>
              <a:t>               SZKOŁY</a:t>
            </a:r>
          </a:p>
        </p:txBody>
      </p:sp>
      <p:pic>
        <p:nvPicPr>
          <p:cNvPr id="5" name="Symbol zastępczy obrazu 4" descr="goldy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9" r="599"/>
          <a:stretch>
            <a:fillRect/>
          </a:stretch>
        </p:blipFill>
        <p:spPr>
          <a:xfrm>
            <a:off x="7661275" y="873125"/>
            <a:ext cx="3200400" cy="486729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74190" y="3060190"/>
            <a:ext cx="6164653" cy="1828800"/>
          </a:xfrm>
        </p:spPr>
        <p:txBody>
          <a:bodyPr>
            <a:normAutofit/>
          </a:bodyPr>
          <a:lstStyle/>
          <a:p>
            <a:r>
              <a:rPr lang="pl-PL" sz="4800"/>
              <a:t>mgr Bożena Gołdyn</a:t>
            </a:r>
          </a:p>
        </p:txBody>
      </p:sp>
    </p:spTree>
    <p:extLst>
      <p:ext uri="{BB962C8B-B14F-4D97-AF65-F5344CB8AC3E}">
        <p14:creationId xmlns:p14="http://schemas.microsoft.com/office/powerpoint/2010/main" val="86464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8860" y="150246"/>
            <a:ext cx="3640163" cy="1455738"/>
          </a:xfrm>
        </p:spPr>
        <p:txBody>
          <a:bodyPr/>
          <a:lstStyle/>
          <a:p>
            <a:r>
              <a:rPr lang="pl-PL" sz="4000"/>
              <a:t>MOJA KLASA 4A</a:t>
            </a:r>
          </a:p>
        </p:txBody>
      </p:sp>
      <p:pic>
        <p:nvPicPr>
          <p:cNvPr id="4" name="Symbol zastępczy zawartości 3" descr="z4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9913" y="1392629"/>
            <a:ext cx="8628062" cy="5173271"/>
          </a:xfrm>
        </p:spPr>
      </p:pic>
    </p:spTree>
    <p:extLst>
      <p:ext uri="{BB962C8B-B14F-4D97-AF65-F5344CB8AC3E}">
        <p14:creationId xmlns:p14="http://schemas.microsoft.com/office/powerpoint/2010/main" val="427846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59403" y="-7905"/>
            <a:ext cx="7217190" cy="1455737"/>
          </a:xfrm>
        </p:spPr>
        <p:txBody>
          <a:bodyPr>
            <a:normAutofit fontScale="90000"/>
          </a:bodyPr>
          <a:lstStyle/>
          <a:p>
            <a:r>
              <a:rPr lang="pl-PL"/>
              <a:t> moja obecna  PANI WYCHOWAWCZYNI:</a:t>
            </a:r>
            <a:br>
              <a:rPr lang="pl-PL"/>
            </a:br>
            <a:r>
              <a:rPr lang="pl-PL"/>
              <a:t>maria magdalena kaptur</a:t>
            </a:r>
          </a:p>
        </p:txBody>
      </p:sp>
      <p:pic>
        <p:nvPicPr>
          <p:cNvPr id="4" name="Symbol zastępczy zawartości 3" descr="maria.kaptu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2913" y="1606550"/>
            <a:ext cx="3804754" cy="4816475"/>
          </a:xfrm>
        </p:spPr>
      </p:pic>
    </p:spTree>
    <p:extLst>
      <p:ext uri="{BB962C8B-B14F-4D97-AF65-F5344CB8AC3E}">
        <p14:creationId xmlns:p14="http://schemas.microsoft.com/office/powerpoint/2010/main" val="158878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to moja była pani  wychowawczyni kl.1-3 :</a:t>
            </a:r>
          </a:p>
        </p:txBody>
      </p:sp>
      <p:pic>
        <p:nvPicPr>
          <p:cNvPr id="5" name="Symbol zastępczy obrazu 4" descr="drewnick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9" r="599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53973" y="2986545"/>
            <a:ext cx="4770659" cy="1828800"/>
          </a:xfrm>
        </p:spPr>
        <p:txBody>
          <a:bodyPr>
            <a:normAutofit/>
          </a:bodyPr>
          <a:lstStyle/>
          <a:p>
            <a:r>
              <a:rPr lang="pl-PL" sz="4000"/>
              <a:t>Dorota Drewnicka</a:t>
            </a:r>
          </a:p>
        </p:txBody>
      </p:sp>
    </p:spTree>
    <p:extLst>
      <p:ext uri="{BB962C8B-B14F-4D97-AF65-F5344CB8AC3E}">
        <p14:creationId xmlns:p14="http://schemas.microsoft.com/office/powerpoint/2010/main" val="44762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3047" y="12508"/>
            <a:ext cx="10131425" cy="1456267"/>
          </a:xfrm>
        </p:spPr>
        <p:txBody>
          <a:bodyPr/>
          <a:lstStyle/>
          <a:p>
            <a:r>
              <a:rPr lang="pl-PL" sz="4000"/>
              <a:t>to moja była sala lekcyjna nr 5</a:t>
            </a:r>
          </a:p>
        </p:txBody>
      </p:sp>
      <p:pic>
        <p:nvPicPr>
          <p:cNvPr id="4" name="Symbol zastępczy zawartości 3" descr="_DSC8092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475" y="1248073"/>
            <a:ext cx="9915525" cy="5059065"/>
          </a:xfrm>
        </p:spPr>
      </p:pic>
    </p:spTree>
    <p:extLst>
      <p:ext uri="{BB962C8B-B14F-4D97-AF65-F5344CB8AC3E}">
        <p14:creationId xmlns:p14="http://schemas.microsoft.com/office/powerpoint/2010/main" val="1516284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0</Words>
  <Application>Microsoft Office PowerPoint</Application>
  <PresentationFormat>Panoramiczny</PresentationFormat>
  <Paragraphs>0</Paragraphs>
  <Slides>21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Sklepienie niebieskie</vt:lpstr>
      <vt:lpstr>"moja szkoła"</vt:lpstr>
      <vt:lpstr>"Nazwa i adres szkoły" :</vt:lpstr>
      <vt:lpstr>PATRONKA NASZEJ SZKOŁY:            ŚW.JADWIGA</vt:lpstr>
      <vt:lpstr>dyrektor szkoły</vt:lpstr>
      <vt:lpstr>ZASTĘPCA DYREKTORA                SZKOŁY</vt:lpstr>
      <vt:lpstr>MOJA KLASA 4A</vt:lpstr>
      <vt:lpstr> moja obecna  PANI WYCHOWAWCZYNI: maria magdalena kaptur</vt:lpstr>
      <vt:lpstr>to moja była pani  wychowawczyni kl.1-3 :</vt:lpstr>
      <vt:lpstr>to moja była sala lekcyjna nr 5</vt:lpstr>
      <vt:lpstr>DYŻURKA SZKOLNA</vt:lpstr>
      <vt:lpstr>moje ulubione sale lekcyjne:</vt:lpstr>
      <vt:lpstr>to moja pani od zaj.komputerowych:MAŁGORZATA SKRZYPEK</vt:lpstr>
      <vt:lpstr>sale matematyczne</vt:lpstr>
      <vt:lpstr>sala historyczna</vt:lpstr>
      <vt:lpstr>BIBLIOTEKA SZKOLNA</vt:lpstr>
      <vt:lpstr>sKLEPIK SZKOLNY</vt:lpstr>
      <vt:lpstr>ŚWIETLICA SZKOLNA</vt:lpstr>
      <vt:lpstr>STOŁÓWKA SZKOLNA</vt:lpstr>
      <vt:lpstr>plac zabaw szkolny</vt:lpstr>
      <vt:lpstr>bOISKO SZKOLNE</vt:lpstr>
      <vt:lpstr>AUTOR: PATRYK MARS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20</cp:revision>
  <dcterms:created xsi:type="dcterms:W3CDTF">2012-08-15T16:54:36Z</dcterms:created>
  <dcterms:modified xsi:type="dcterms:W3CDTF">2015-04-09T19:08:40Z</dcterms:modified>
</cp:coreProperties>
</file>